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8" r:id="rId4"/>
    <p:sldId id="260" r:id="rId5"/>
    <p:sldId id="259" r:id="rId6"/>
    <p:sldId id="263" r:id="rId7"/>
    <p:sldId id="264" r:id="rId8"/>
    <p:sldId id="257" r:id="rId9"/>
    <p:sldId id="265" r:id="rId10"/>
    <p:sldId id="266" r:id="rId11"/>
    <p:sldId id="262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780" y="1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872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07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05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376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58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62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777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411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220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93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94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56B86-C50D-402E-A6B9-E1BC570ADD3E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903BD-55D8-4AC1-A77D-66017E876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08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20000"/>
                <a:lumOff val="80000"/>
              </a:schemeClr>
            </a:gs>
            <a:gs pos="50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3544" y="1536174"/>
            <a:ext cx="8856913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 smtClean="0">
                <a:latin typeface="Berlin Sans FB Demi" panose="020E0802020502020306" pitchFamily="34" charset="0"/>
              </a:rPr>
              <a:t>THE</a:t>
            </a:r>
          </a:p>
          <a:p>
            <a:pPr algn="ctr"/>
            <a:r>
              <a:rPr lang="en-US" sz="8000" dirty="0" smtClean="0">
                <a:latin typeface="Berlin Sans FB Demi" panose="020E0802020502020306" pitchFamily="34" charset="0"/>
              </a:rPr>
              <a:t>ICE CREAM TRUCK</a:t>
            </a:r>
          </a:p>
          <a:p>
            <a:pPr algn="ctr"/>
            <a:r>
              <a:rPr lang="en-US" sz="8000" dirty="0" smtClean="0">
                <a:latin typeface="Berlin Sans FB Demi" panose="020E0802020502020306" pitchFamily="34" charset="0"/>
              </a:rPr>
              <a:t>PROBLEM</a:t>
            </a:r>
            <a:endParaRPr lang="en-US" sz="8000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84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824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0" t="50000"/>
          <a:stretch/>
        </p:blipFill>
        <p:spPr>
          <a:xfrm>
            <a:off x="609600" y="401782"/>
            <a:ext cx="8121956" cy="58674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7315200" y="4367646"/>
            <a:ext cx="381000" cy="381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99933">
                        <a14:backgroundMark x1="15133" y1="22533" x2="15133" y2="22533"/>
                        <a14:backgroundMark x1="10133" y1="13133" x2="10133" y2="13133"/>
                        <a14:backgroundMark x1="80067" y1="92200" x2="80067" y2="92200"/>
                        <a14:backgroundMark x1="89000" y1="13333" x2="89000" y2="13333"/>
                        <a14:backgroundMark x1="14400" y1="11600" x2="19867" y2="26067"/>
                        <a14:backgroundMark x1="42000" y1="13867" x2="42000" y2="13867"/>
                        <a14:backgroundMark x1="41267" y1="14333" x2="14400" y2="11600"/>
                        <a14:backgroundMark x1="19600" y1="25267" x2="41533" y2="138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700" y="3039843"/>
            <a:ext cx="1638300" cy="16383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3795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0" t="50000"/>
          <a:stretch/>
        </p:blipFill>
        <p:spPr>
          <a:xfrm>
            <a:off x="609600" y="401782"/>
            <a:ext cx="8121956" cy="58674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791200" y="4348596"/>
            <a:ext cx="381000" cy="381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315200" y="4367646"/>
            <a:ext cx="381000" cy="381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951" y="3429000"/>
            <a:ext cx="1869749" cy="1041320"/>
          </a:xfrm>
          <a:prstGeom prst="rect">
            <a:avLst/>
          </a:prstGeom>
          <a:effectLst>
            <a:outerShdw blurRad="50800" dist="88900" dir="402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99933">
                        <a14:backgroundMark x1="15133" y1="22533" x2="15133" y2="22533"/>
                        <a14:backgroundMark x1="10133" y1="13133" x2="10133" y2="13133"/>
                        <a14:backgroundMark x1="80067" y1="92200" x2="80067" y2="92200"/>
                        <a14:backgroundMark x1="89000" y1="13333" x2="89000" y2="13333"/>
                        <a14:backgroundMark x1="14400" y1="11600" x2="19867" y2="26067"/>
                        <a14:backgroundMark x1="42000" y1="13867" x2="42000" y2="13867"/>
                        <a14:backgroundMark x1="41267" y1="14333" x2="14400" y2="11600"/>
                        <a14:backgroundMark x1="19600" y1="25267" x2="41533" y2="138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700" y="3039843"/>
            <a:ext cx="1638300" cy="1638300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154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03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00050" y="2590800"/>
            <a:ext cx="8343900" cy="1676400"/>
            <a:chOff x="609600" y="2743200"/>
            <a:chExt cx="8343900" cy="1676400"/>
          </a:xfrm>
        </p:grpSpPr>
        <p:sp>
          <p:nvSpPr>
            <p:cNvPr id="2" name="Oval 1"/>
            <p:cNvSpPr/>
            <p:nvPr/>
          </p:nvSpPr>
          <p:spPr>
            <a:xfrm>
              <a:off x="609600" y="2743200"/>
              <a:ext cx="1524000" cy="16764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70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43</a:t>
              </a:r>
              <a:endParaRPr lang="en-US" sz="7700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3" name="Oval 2"/>
            <p:cNvSpPr/>
            <p:nvPr/>
          </p:nvSpPr>
          <p:spPr>
            <a:xfrm>
              <a:off x="2314575" y="2743200"/>
              <a:ext cx="1524000" cy="16764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70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59</a:t>
              </a:r>
              <a:endParaRPr lang="en-US" sz="7700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4019550" y="2743200"/>
              <a:ext cx="1524000" cy="16764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70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42</a:t>
              </a:r>
              <a:endParaRPr lang="en-US" sz="7700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5724525" y="2743200"/>
              <a:ext cx="1524000" cy="16764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70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45</a:t>
              </a:r>
              <a:endParaRPr lang="en-US" sz="7700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7429500" y="2743200"/>
              <a:ext cx="1524000" cy="1676400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700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52</a:t>
              </a:r>
              <a:endParaRPr lang="en-US" sz="7700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736929" y="1066800"/>
            <a:ext cx="567014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latin typeface="Berlin Sans FB Demi" panose="020E0802020502020306" pitchFamily="34" charset="0"/>
              </a:rPr>
              <a:t>SECRET CODE:</a:t>
            </a:r>
            <a:endParaRPr lang="en-US" sz="6600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95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1767007"/>
            <a:ext cx="8686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0" dirty="0" smtClean="0">
                <a:latin typeface="Berlin Sans FB Demi" panose="020E0802020502020306" pitchFamily="34" charset="0"/>
              </a:rPr>
              <a:t>CYBER</a:t>
            </a:r>
            <a:endParaRPr lang="en-US" sz="21000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3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41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schoonmaker\AppData\Local\Microsoft\Windows\Temporary Internet Files\Content.IE5\3WUW8H1B\Lambo_GT_car_concept_by_crazymotionride[1]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495800" y="3505200"/>
            <a:ext cx="4572000" cy="2878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73361" y="2967335"/>
            <a:ext cx="8597290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2">
              <a:avLst/>
            </a:prstTxWarp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ONE SHORT CAR RIDE LATER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111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0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schoonmaker\AppData\Local\Microsoft\Windows\Temporary Internet Files\Content.IE5\3WUW8H1B\Lambo_GT_car_concept_by_crazymotionride[1]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256" y="3505200"/>
            <a:ext cx="4572000" cy="2878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73361" y="2967335"/>
            <a:ext cx="8597290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2">
              <a:avLst/>
            </a:prstTxWarp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BACK TO THE PARK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4284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23</Words>
  <Application>Microsoft Office PowerPoint</Application>
  <PresentationFormat>On-screen Show (4:3)</PresentationFormat>
  <Paragraphs>12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Catholic High School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Sheri Schoonmaker</dc:creator>
  <cp:lastModifiedBy>Sheri Schoonmaker</cp:lastModifiedBy>
  <cp:revision>7</cp:revision>
  <dcterms:created xsi:type="dcterms:W3CDTF">2015-06-12T20:11:00Z</dcterms:created>
  <dcterms:modified xsi:type="dcterms:W3CDTF">2015-06-13T06:26:29Z</dcterms:modified>
</cp:coreProperties>
</file>

<file path=docProps/thumbnail.jpeg>
</file>